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544" y="-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20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2"/>
            <a:ext cx="9143999" cy="68520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7750" y="2204864"/>
            <a:ext cx="8712968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54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Тема урока:</a:t>
            </a:r>
            <a:br>
              <a:rPr lang="ru-RU" sz="54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4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сложение целых чисел</a:t>
            </a:r>
            <a:endParaRPr lang="uk-UA" sz="5400" b="1" cap="all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7+ (–6)                      9)359+(–483)          </a:t>
            </a:r>
            <a:r>
              <a:rPr lang="en-US" sz="8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17) 476+(–25)</a:t>
            </a:r>
          </a:p>
          <a:p>
            <a:pPr lvl="0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–18+12                    10)–170+(–250)         18) 30–95</a:t>
            </a:r>
          </a:p>
          <a:p>
            <a:pPr lvl="0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–13+18                    11)151+(–87)              19) –95 +(–13)</a:t>
            </a:r>
          </a:p>
          <a:p>
            <a:pPr lvl="0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8+(–14)                    12)–8+9                      20) –12+9</a:t>
            </a:r>
          </a:p>
          <a:p>
            <a:pPr lvl="0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25+(–32)                  13)–8+13                    21) 9+(–7)</a:t>
            </a:r>
          </a:p>
          <a:p>
            <a:pPr lvl="0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12+(–15)                  14)–350+480              22) –75+98</a:t>
            </a:r>
          </a:p>
          <a:p>
            <a:pPr lvl="0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125+(–132)              15)–91+26</a:t>
            </a:r>
          </a:p>
          <a:p>
            <a:pPr lvl="0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125+(–200)              16)–14+864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стр. 55 № 262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Анкета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уроке я работал                          активно / пассивно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Своей работой на уроке я               доволен / не доволен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Урок для меня показался               коротким / длинным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 урок я                                          не устал /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устал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Мое настроение                              стало лучше / стало хуже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Материал урока мне был               полезен / бесполезен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интересен / скучен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 мне кажется    легким / трудным</a:t>
            </a:r>
          </a:p>
          <a:p>
            <a:pPr lvl="5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интересно / не интересно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72</Words>
  <Application>Microsoft Office PowerPoint</Application>
  <PresentationFormat>Экран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Тема Office</vt:lpstr>
      <vt:lpstr>Специальное оформление</vt:lpstr>
      <vt:lpstr>Тема урока:  сложение целых чисел</vt:lpstr>
      <vt:lpstr>Презентация PowerPoint</vt:lpstr>
      <vt:lpstr>Домашнее задание:</vt:lpstr>
      <vt:lpstr>Анкета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user</cp:lastModifiedBy>
  <cp:revision>37</cp:revision>
  <dcterms:created xsi:type="dcterms:W3CDTF">2009-01-08T12:15:48Z</dcterms:created>
  <dcterms:modified xsi:type="dcterms:W3CDTF">2017-06-27T05:41:28Z</dcterms:modified>
</cp:coreProperties>
</file>